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654" userDrawn="1">
          <p15:clr>
            <a:srgbClr val="A4A3A4"/>
          </p15:clr>
        </p15:guide>
        <p15:guide id="2" pos="16327" userDrawn="1">
          <p15:clr>
            <a:srgbClr val="A4A3A4"/>
          </p15:clr>
        </p15:guide>
        <p15:guide id="3" orient="horz" pos="13607" userDrawn="1">
          <p15:clr>
            <a:srgbClr val="A4A3A4"/>
          </p15:clr>
        </p15:guide>
        <p15:guide id="4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5B88"/>
    <a:srgbClr val="0E82C2"/>
    <a:srgbClr val="29A8EF"/>
    <a:srgbClr val="8ACFF6"/>
    <a:srgbClr val="96E2EA"/>
    <a:srgbClr val="3CA5AA"/>
    <a:srgbClr val="2F7D95"/>
    <a:srgbClr val="256275"/>
    <a:srgbClr val="1C4B5A"/>
    <a:srgbClr val="CB8FD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4660" autoAdjust="0"/>
  </p:normalViewPr>
  <p:slideViewPr>
    <p:cSldViewPr snapToGrid="0">
      <p:cViewPr>
        <p:scale>
          <a:sx n="25" d="100"/>
          <a:sy n="25" d="100"/>
        </p:scale>
        <p:origin x="-1022" y="3101"/>
      </p:cViewPr>
      <p:guideLst>
        <p:guide orient="horz" pos="7654"/>
        <p:guide orient="horz" pos="13607"/>
        <p:guide pos="16327"/>
        <p:guide pos="10205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FDFA2-74CE-42FE-8139-557CD3FC10DE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497D5-138A-44A9-9AFF-0C6DD744171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497D5-138A-44A9-9AFF-0C6DD744171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2971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537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9268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787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187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4948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161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4890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9233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6779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3089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DA78-0FDD-4CAD-9FA6-EF00A0305610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389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0" y="0"/>
            <a:ext cx="32399288" cy="548640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2"/>
          <p:cNvSpPr txBox="1"/>
          <p:nvPr/>
        </p:nvSpPr>
        <p:spPr>
          <a:xfrm>
            <a:off x="8636216" y="6666250"/>
            <a:ext cx="15300231" cy="2772567"/>
          </a:xfrm>
          <a:prstGeom prst="rect">
            <a:avLst/>
          </a:prstGeom>
          <a:noFill/>
        </p:spPr>
        <p:txBody>
          <a:bodyPr wrap="square" lIns="81606" tIns="40805" rIns="81606" bIns="40805" rtlCol="0">
            <a:spAutoFit/>
          </a:bodyPr>
          <a:lstStyle>
            <a:defPPr>
              <a:defRPr lang="pt-BR"/>
            </a:defPPr>
            <a:lvl1pPr marL="0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14398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2879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43195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57593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71991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86389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700787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51518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087" b="1" dirty="0">
                <a:solidFill>
                  <a:srgbClr val="0A5B88"/>
                </a:solidFill>
              </a:rPr>
              <a:t>TÍTULO DO TRABALHO</a:t>
            </a:r>
          </a:p>
          <a:p>
            <a:pPr algn="ctr"/>
            <a:r>
              <a:rPr lang="pt-BR" sz="5197" dirty="0">
                <a:solidFill>
                  <a:srgbClr val="0A5B88"/>
                </a:solidFill>
              </a:rPr>
              <a:t>Autoria - Instituição(</a:t>
            </a:r>
            <a:r>
              <a:rPr lang="pt-BR" sz="5197" dirty="0" err="1">
                <a:solidFill>
                  <a:srgbClr val="0A5B88"/>
                </a:solidFill>
              </a:rPr>
              <a:t>ões</a:t>
            </a:r>
            <a:r>
              <a:rPr lang="pt-BR" sz="5197" dirty="0">
                <a:solidFill>
                  <a:srgbClr val="0A5B88"/>
                </a:solidFill>
              </a:rPr>
              <a:t>)</a:t>
            </a:r>
          </a:p>
          <a:p>
            <a:pPr algn="ctr"/>
            <a:r>
              <a:rPr lang="pt-BR" sz="5197" dirty="0">
                <a:solidFill>
                  <a:srgbClr val="0A5B88"/>
                </a:solidFill>
              </a:rPr>
              <a:t>E-mail (autor principal</a:t>
            </a:r>
            <a:r>
              <a:rPr lang="pt-BR" sz="5197" dirty="0" smtClean="0">
                <a:solidFill>
                  <a:srgbClr val="0A5B88"/>
                </a:solidFill>
              </a:rPr>
              <a:t>)</a:t>
            </a:r>
            <a:endParaRPr lang="pt-BR" sz="5197" dirty="0">
              <a:solidFill>
                <a:srgbClr val="0A5B88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5688704" y="11510682"/>
            <a:ext cx="5821978" cy="861774"/>
          </a:xfrm>
          <a:prstGeom prst="rect">
            <a:avLst/>
          </a:prstGeom>
          <a:solidFill>
            <a:srgbClr val="0E82C2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</a:rPr>
              <a:t>INTRODUÇÃO</a:t>
            </a:r>
            <a:endParaRPr lang="pt-BR" sz="5000" b="1" dirty="0">
              <a:solidFill>
                <a:schemeClr val="bg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5787316" y="20269200"/>
            <a:ext cx="5821978" cy="923330"/>
          </a:xfrm>
          <a:prstGeom prst="rect">
            <a:avLst/>
          </a:prstGeom>
          <a:solidFill>
            <a:srgbClr val="0E82C2"/>
          </a:solidFill>
          <a:ln>
            <a:solidFill>
              <a:srgbClr val="3CA5A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</a:rPr>
              <a:t>METODOLOGIA</a:t>
            </a:r>
            <a:endParaRPr lang="pt-BR" sz="5000" b="1" dirty="0">
              <a:solidFill>
                <a:schemeClr val="bg1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4629072" y="31848012"/>
            <a:ext cx="7928687" cy="923330"/>
          </a:xfrm>
          <a:prstGeom prst="rect">
            <a:avLst/>
          </a:prstGeom>
          <a:solidFill>
            <a:srgbClr val="0E82C2"/>
          </a:solidFill>
          <a:ln>
            <a:solidFill>
              <a:srgbClr val="3CA5A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</a:rPr>
              <a:t>RESULTADOS </a:t>
            </a:r>
            <a:r>
              <a:rPr lang="pt-BR" sz="5400" b="1" dirty="0" smtClean="0">
                <a:solidFill>
                  <a:schemeClr val="bg1"/>
                </a:solidFill>
              </a:rPr>
              <a:t>E </a:t>
            </a:r>
            <a:r>
              <a:rPr lang="pt-BR" sz="5400" b="1" dirty="0" smtClean="0">
                <a:solidFill>
                  <a:schemeClr val="bg1"/>
                </a:solidFill>
              </a:rPr>
              <a:t>DISCUSSÃO</a:t>
            </a:r>
            <a:endParaRPr lang="pt-BR" sz="5000" b="1" dirty="0">
              <a:solidFill>
                <a:schemeClr val="bg1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21861034" y="20260237"/>
            <a:ext cx="5821978" cy="1754326"/>
          </a:xfrm>
          <a:prstGeom prst="rect">
            <a:avLst/>
          </a:prstGeom>
          <a:solidFill>
            <a:srgbClr val="0E82C2"/>
          </a:solidFill>
          <a:ln>
            <a:solidFill>
              <a:srgbClr val="3CA5A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</a:rPr>
              <a:t>REFERÊNCIAS</a:t>
            </a:r>
            <a:r>
              <a:rPr lang="pt-BR" sz="5400" dirty="0" smtClean="0">
                <a:solidFill>
                  <a:schemeClr val="bg1"/>
                </a:solidFill>
              </a:rPr>
              <a:t> </a:t>
            </a:r>
            <a:r>
              <a:rPr lang="pt-BR" sz="5400" b="1" dirty="0" smtClean="0">
                <a:solidFill>
                  <a:schemeClr val="bg1"/>
                </a:solidFill>
              </a:rPr>
              <a:t>BIBLIOGRAFICAS</a:t>
            </a:r>
            <a:endParaRPr lang="pt-BR" sz="5000" b="1" dirty="0">
              <a:solidFill>
                <a:schemeClr val="bg1"/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2312894" y="12694024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18386542" y="12846424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18538942" y="22734452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18691342" y="33644452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2465294" y="22797204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6" name="CaixaDeTexto 35"/>
          <p:cNvSpPr txBox="1"/>
          <p:nvPr/>
        </p:nvSpPr>
        <p:spPr>
          <a:xfrm>
            <a:off x="2617694" y="33653416"/>
            <a:ext cx="12240000" cy="6480000"/>
          </a:xfrm>
          <a:prstGeom prst="rect">
            <a:avLst/>
          </a:prstGeom>
          <a:noFill/>
          <a:ln w="28575">
            <a:solidFill>
              <a:srgbClr val="3CA5AA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21690704" y="11643360"/>
            <a:ext cx="5821978" cy="861774"/>
          </a:xfrm>
          <a:prstGeom prst="rect">
            <a:avLst/>
          </a:prstGeom>
          <a:solidFill>
            <a:srgbClr val="0E82C2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</a:rPr>
              <a:t>CONCLUSÕES</a:t>
            </a:r>
            <a:endParaRPr lang="pt-BR" sz="50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406"/>
            <a:ext cx="32399288" cy="5715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tângulo 16"/>
          <p:cNvSpPr/>
          <p:nvPr/>
        </p:nvSpPr>
        <p:spPr>
          <a:xfrm>
            <a:off x="21606433" y="30994573"/>
            <a:ext cx="5821978" cy="923330"/>
          </a:xfrm>
          <a:prstGeom prst="rect">
            <a:avLst/>
          </a:prstGeom>
          <a:solidFill>
            <a:srgbClr val="0E82C2"/>
          </a:solidFill>
          <a:ln>
            <a:solidFill>
              <a:srgbClr val="3CA5A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/>
                </a:solidFill>
              </a:rPr>
              <a:t>AGRADECIMENTOS</a:t>
            </a:r>
            <a:endParaRPr lang="pt-BR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580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3434</TotalTime>
  <Words>22</Words>
  <Application>Microsoft Office PowerPoint</Application>
  <PresentationFormat>Personalizar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Fabíola Chaves de Siqueira Mendes</dc:creator>
  <cp:lastModifiedBy>Carol</cp:lastModifiedBy>
  <cp:revision>212</cp:revision>
  <dcterms:created xsi:type="dcterms:W3CDTF">2019-07-29T17:23:25Z</dcterms:created>
  <dcterms:modified xsi:type="dcterms:W3CDTF">2026-01-28T18:28:12Z</dcterms:modified>
</cp:coreProperties>
</file>